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58" r:id="rId6"/>
    <p:sldId id="259" r:id="rId7"/>
    <p:sldId id="256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6D151-D761-4054-80C0-ACAEFAB725D3}" v="4" dt="2023-06-16T12:07:17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4D535AA-6B70-3A50-B39E-BB423866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Homemade </a:t>
            </a:r>
            <a:r>
              <a:rPr lang="en-US" sz="1000" b="1" dirty="0" err="1"/>
              <a:t>Lasagne</a:t>
            </a:r>
            <a:r>
              <a:rPr lang="en-US" sz="1000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Turkey,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Salmon Fishcake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Golden Crumbed Fish Fingers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Steak Burger &amp; Tomato Ketchup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Crumble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Garden Peas </a:t>
            </a:r>
          </a:p>
          <a:p>
            <a:endParaRPr lang="en-US" sz="1000" b="1" dirty="0"/>
          </a:p>
          <a:p>
            <a:r>
              <a:rPr lang="en-US" sz="1000" b="1" dirty="0"/>
              <a:t>Chipped Potato, Pasta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Baked Beans </a:t>
            </a:r>
          </a:p>
          <a:p>
            <a:endParaRPr lang="en-US" sz="1000" b="1" dirty="0"/>
          </a:p>
          <a:p>
            <a:r>
              <a:rPr lang="en-US" sz="1000" b="1" dirty="0"/>
              <a:t>Diced Potatoes, Mashed Potatoes, Salad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Rice, Salad, Mashed Potato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&amp; Baton Carrots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7516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Salad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Chipped Potato, Pasta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&amp; Sliced Pears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Rice Krispie Square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&amp; Rice Pudding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Muffin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38F30-9F2B-FD03-E031-601F0D6EF306}"/>
              </a:ext>
            </a:extLst>
          </p:cNvPr>
          <p:cNvSpPr txBox="1"/>
          <p:nvPr/>
        </p:nvSpPr>
        <p:spPr>
          <a:xfrm>
            <a:off x="8557622" y="889233"/>
            <a:ext cx="101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Week Beginning </a:t>
            </a:r>
          </a:p>
          <a:p>
            <a:r>
              <a:rPr lang="en-GB" sz="800" b="1" dirty="0"/>
              <a:t>28 August </a:t>
            </a:r>
          </a:p>
          <a:p>
            <a:r>
              <a:rPr lang="en-GB" sz="800" b="1" dirty="0"/>
              <a:t>25 September</a:t>
            </a:r>
          </a:p>
          <a:p>
            <a:r>
              <a:rPr lang="en-GB" sz="800" b="1" dirty="0"/>
              <a:t>23 October</a:t>
            </a:r>
          </a:p>
          <a:p>
            <a:r>
              <a:rPr lang="en-GB" sz="800" b="1" dirty="0"/>
              <a:t>20 November</a:t>
            </a:r>
          </a:p>
          <a:p>
            <a:r>
              <a:rPr lang="en-GB" sz="800" b="1" dirty="0"/>
              <a:t>18 December</a:t>
            </a:r>
            <a:endParaRPr lang="en-GB" sz="800" dirty="0"/>
          </a:p>
        </p:txBody>
      </p:sp>
      <p:pic>
        <p:nvPicPr>
          <p:cNvPr id="4" name="Picture 3" descr="A green and red shield with white text&#10;&#10;Description automatically generated">
            <a:extLst>
              <a:ext uri="{FF2B5EF4-FFF2-40B4-BE49-F238E27FC236}">
                <a16:creationId xmlns:a16="http://schemas.microsoft.com/office/drawing/2014/main" id="{569A1465-C186-0FC1-E3F3-D6B5E5316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574" y="950788"/>
            <a:ext cx="466794" cy="707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4C796D-0554-9192-970F-303806B6EAE1}"/>
              </a:ext>
            </a:extLst>
          </p:cNvPr>
          <p:cNvSpPr/>
          <p:nvPr/>
        </p:nvSpPr>
        <p:spPr>
          <a:xfrm>
            <a:off x="8557622" y="595618"/>
            <a:ext cx="1056163" cy="23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49A8D32-4DEF-FF4D-B8A1-1F7FD685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Mexican </a:t>
            </a:r>
            <a:r>
              <a:rPr lang="en-US" sz="1000" b="1" dirty="0" err="1"/>
              <a:t>Chilli</a:t>
            </a:r>
            <a:r>
              <a:rPr lang="en-US" sz="1000" b="1" dirty="0"/>
              <a:t> with Nachos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Meatballs with Italian Tomato &amp; Basil Sauce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Bacon Slice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/>
              <a:t>Tasty Pork Sausages with Tomato Ketchup or Gravy 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&amp; Broccoli &amp; Coleslaw 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Salad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Pasta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</a:t>
            </a:r>
          </a:p>
          <a:p>
            <a:endParaRPr lang="en-US" sz="1000" b="1" dirty="0"/>
          </a:p>
          <a:p>
            <a:r>
              <a:rPr lang="en-US" sz="1000" b="1" dirty="0"/>
              <a:t>Steamed Rice, Chipped Potatoes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Tossed Salad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Spaghetti Hoops </a:t>
            </a:r>
          </a:p>
          <a:p>
            <a:endParaRPr lang="en-US" sz="1000" b="1" dirty="0"/>
          </a:p>
          <a:p>
            <a:r>
              <a:rPr lang="en-US" sz="1000" b="1" dirty="0"/>
              <a:t>Chipped Potatoes, Mashed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Shortbread, Custard &amp; Fruit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Jam &amp; Coconut Sponge &amp; Custard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7CDFA-2811-54C9-D9F7-29663A9E7380}"/>
              </a:ext>
            </a:extLst>
          </p:cNvPr>
          <p:cNvSpPr txBox="1"/>
          <p:nvPr/>
        </p:nvSpPr>
        <p:spPr>
          <a:xfrm>
            <a:off x="8564217" y="831715"/>
            <a:ext cx="109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Week Beginning</a:t>
            </a:r>
          </a:p>
          <a:p>
            <a:r>
              <a:rPr lang="en-GB" sz="800" b="1" dirty="0"/>
              <a:t>04 September</a:t>
            </a:r>
          </a:p>
          <a:p>
            <a:r>
              <a:rPr lang="en-GB" sz="800" b="1" dirty="0"/>
              <a:t>02 October</a:t>
            </a:r>
          </a:p>
          <a:p>
            <a:r>
              <a:rPr lang="en-GB" sz="800" b="1" dirty="0"/>
              <a:t>30 October</a:t>
            </a:r>
          </a:p>
          <a:p>
            <a:r>
              <a:rPr lang="en-GB" sz="800" b="1" dirty="0"/>
              <a:t>27 November</a:t>
            </a:r>
            <a:endParaRPr lang="en-GB" sz="800" dirty="0"/>
          </a:p>
        </p:txBody>
      </p:sp>
      <p:pic>
        <p:nvPicPr>
          <p:cNvPr id="2" name="Picture 1" descr="A green and red shield with white text&#10;&#10;Description automatically generated">
            <a:extLst>
              <a:ext uri="{FF2B5EF4-FFF2-40B4-BE49-F238E27FC236}">
                <a16:creationId xmlns:a16="http://schemas.microsoft.com/office/drawing/2014/main" id="{FBD2FC40-B17A-D047-D593-360FAF46C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574" y="938661"/>
            <a:ext cx="466794" cy="707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B1CFDB-F23C-9C15-5738-A97A6CFD11F0}"/>
              </a:ext>
            </a:extLst>
          </p:cNvPr>
          <p:cNvSpPr/>
          <p:nvPr/>
        </p:nvSpPr>
        <p:spPr>
          <a:xfrm>
            <a:off x="8564217" y="595618"/>
            <a:ext cx="1049568" cy="23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4013343-589F-0340-CF42-8383E639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Stuffed Chicken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Tex-Mex Enchilada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&amp; Gravy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Admiral’s Ocean Pie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Savoy Cabbage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Spaghetti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&amp; Spaghetti Hoops &amp; 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Green Beans &amp; Sweetcorn</a:t>
            </a:r>
          </a:p>
          <a:p>
            <a:endParaRPr lang="en-US" sz="1000" b="1" dirty="0"/>
          </a:p>
          <a:p>
            <a:r>
              <a:rPr lang="en-US" sz="1000" b="1" dirty="0"/>
              <a:t>Mashed Potato, Rice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F75AC-7C37-6904-B241-97B5F9697338}"/>
              </a:ext>
            </a:extLst>
          </p:cNvPr>
          <p:cNvSpPr txBox="1"/>
          <p:nvPr/>
        </p:nvSpPr>
        <p:spPr>
          <a:xfrm>
            <a:off x="498614" y="244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Stuffed Bacon Roll/Bacon Slice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Cheese &amp;  Baton Carrots 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Baked Beans </a:t>
            </a:r>
          </a:p>
          <a:p>
            <a:endParaRPr lang="en-US" sz="1000" b="1" dirty="0"/>
          </a:p>
          <a:p>
            <a:r>
              <a:rPr lang="en-US" sz="1000" b="1" dirty="0"/>
              <a:t>Chipped Potatoes, Jacket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Cake &amp; Custard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Biscuit &amp; Custard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Slider &amp; Fruit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Fruit </a:t>
            </a:r>
          </a:p>
          <a:p>
            <a:endParaRPr lang="en-US" sz="1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DBB74-480B-FE0F-2DE2-878CAD65AFCC}"/>
              </a:ext>
            </a:extLst>
          </p:cNvPr>
          <p:cNvSpPr txBox="1"/>
          <p:nvPr/>
        </p:nvSpPr>
        <p:spPr>
          <a:xfrm>
            <a:off x="8639412" y="921283"/>
            <a:ext cx="865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Week Beginning</a:t>
            </a:r>
          </a:p>
          <a:p>
            <a:r>
              <a:rPr lang="en-GB" sz="800" b="1" dirty="0"/>
              <a:t>11 September</a:t>
            </a:r>
          </a:p>
          <a:p>
            <a:r>
              <a:rPr lang="en-GB" sz="800" b="1" dirty="0"/>
              <a:t>09 October</a:t>
            </a:r>
          </a:p>
          <a:p>
            <a:r>
              <a:rPr lang="en-GB" sz="800" b="1" dirty="0"/>
              <a:t>06 November</a:t>
            </a:r>
          </a:p>
          <a:p>
            <a:r>
              <a:rPr lang="en-GB" sz="800" b="1" dirty="0"/>
              <a:t>04 December</a:t>
            </a:r>
            <a:endParaRPr lang="en-GB" sz="800" dirty="0"/>
          </a:p>
        </p:txBody>
      </p:sp>
      <p:pic>
        <p:nvPicPr>
          <p:cNvPr id="2" name="Picture 1" descr="A green and red shield with white text&#10;&#10;Description automatically generated">
            <a:extLst>
              <a:ext uri="{FF2B5EF4-FFF2-40B4-BE49-F238E27FC236}">
                <a16:creationId xmlns:a16="http://schemas.microsoft.com/office/drawing/2014/main" id="{1AD2F903-127C-C5D9-61C7-01C1107F3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281" y="917679"/>
            <a:ext cx="466794" cy="7078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A139FF-2A71-BAC6-DBEB-D65D1E886CB1}"/>
              </a:ext>
            </a:extLst>
          </p:cNvPr>
          <p:cNvSpPr/>
          <p:nvPr/>
        </p:nvSpPr>
        <p:spPr>
          <a:xfrm>
            <a:off x="8531604" y="595617"/>
            <a:ext cx="1082180" cy="322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27FFE4D-E84C-4DF0-4317-87BB9221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50" y="0"/>
            <a:ext cx="9940788" cy="6890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Crispy Cod Fishcake with Tomato Ketchup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Beef Olive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Classic Margherita Pizza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Italian Chicken &amp; Tomato Pasta Bake &amp; Garlic Bread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Hot Dog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Wrap &amp; Sweet </a:t>
            </a:r>
            <a:r>
              <a:rPr lang="en-US" sz="1000" b="1" dirty="0" err="1"/>
              <a:t>Chilli</a:t>
            </a:r>
            <a:r>
              <a:rPr lang="en-US" sz="1000" b="1" dirty="0"/>
              <a:t> Salsa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Baked Beans </a:t>
            </a:r>
          </a:p>
          <a:p>
            <a:endParaRPr lang="en-US" sz="1000" b="1" dirty="0"/>
          </a:p>
          <a:p>
            <a:r>
              <a:rPr lang="en-US" sz="1000" b="1" dirty="0"/>
              <a:t>Mashed Potato, Salad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Sweetcorn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Wedges,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Savoy Cabbage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Custard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Jelly, Ice Cream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&amp; Yoghurt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F75A4-D90B-5026-DC45-B9C9D151A0C7}"/>
              </a:ext>
            </a:extLst>
          </p:cNvPr>
          <p:cNvSpPr txBox="1"/>
          <p:nvPr/>
        </p:nvSpPr>
        <p:spPr>
          <a:xfrm>
            <a:off x="8633123" y="917679"/>
            <a:ext cx="980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Week Beginning</a:t>
            </a:r>
          </a:p>
          <a:p>
            <a:r>
              <a:rPr lang="en-GB" sz="800" b="1" dirty="0"/>
              <a:t>18 September</a:t>
            </a:r>
          </a:p>
          <a:p>
            <a:r>
              <a:rPr lang="en-GB" sz="800" b="1" dirty="0"/>
              <a:t>16 October</a:t>
            </a:r>
          </a:p>
          <a:p>
            <a:r>
              <a:rPr lang="en-GB" sz="800" b="1" dirty="0"/>
              <a:t>13 November</a:t>
            </a:r>
          </a:p>
          <a:p>
            <a:r>
              <a:rPr lang="en-GB" sz="800" b="1" dirty="0"/>
              <a:t>11 December</a:t>
            </a:r>
          </a:p>
        </p:txBody>
      </p:sp>
      <p:pic>
        <p:nvPicPr>
          <p:cNvPr id="5" name="Picture 4" descr="A green and red shield with white text&#10;&#10;Description automatically generated">
            <a:extLst>
              <a:ext uri="{FF2B5EF4-FFF2-40B4-BE49-F238E27FC236}">
                <a16:creationId xmlns:a16="http://schemas.microsoft.com/office/drawing/2014/main" id="{FBD0B27C-8EC3-2349-FB49-965D0C67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281" y="917679"/>
            <a:ext cx="466794" cy="7078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900A63-B94D-D09E-6CB4-207CEC0EDD7D}"/>
              </a:ext>
            </a:extLst>
          </p:cNvPr>
          <p:cNvSpPr/>
          <p:nvPr/>
        </p:nvSpPr>
        <p:spPr>
          <a:xfrm>
            <a:off x="8633123" y="595618"/>
            <a:ext cx="980662" cy="23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4" ma:contentTypeDescription="Create a new document." ma:contentTypeScope="" ma:versionID="491c56c2a6e07e773090ece41851c3e0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830032b812f6908411761dd751c71c28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8694F6-0C8E-4D19-96DF-5538BBD11A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D62E09-E4AA-40BC-8E1F-66E10DA9C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F55C77-3761-45E4-932E-D9313389AC86}">
  <ds:schemaRefs>
    <ds:schemaRef ds:uri="http://schemas.microsoft.com/office/2006/metadata/properties"/>
    <ds:schemaRef ds:uri="http://schemas.microsoft.com/office/infopath/2007/PartnerControls"/>
    <ds:schemaRef ds:uri="3fb5e4cd-4fb9-4a04-b8e7-1efb93a0c348"/>
    <ds:schemaRef ds:uri="f098a31c-cf5f-4701-95f1-80706b2c23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522</Words>
  <Application>Microsoft Office PowerPoint</Application>
  <PresentationFormat>A4 Paper (210x297 mm)</PresentationFormat>
  <Paragraphs>207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L Symington</cp:lastModifiedBy>
  <cp:revision>16</cp:revision>
  <dcterms:created xsi:type="dcterms:W3CDTF">2023-05-25T09:12:29Z</dcterms:created>
  <dcterms:modified xsi:type="dcterms:W3CDTF">2023-08-29T10:37:47Z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